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sldIdLst>
    <p:sldId id="256" r:id="rId2"/>
    <p:sldId id="258" r:id="rId3"/>
    <p:sldId id="259" r:id="rId4"/>
    <p:sldId id="260" r:id="rId5"/>
    <p:sldId id="261" r:id="rId6"/>
    <p:sldId id="262" r:id="rId7"/>
    <p:sldId id="263" r:id="rId8"/>
    <p:sldId id="264" r:id="rId9"/>
    <p:sldId id="266" r:id="rId10"/>
    <p:sldId id="26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38"/>
    <p:restoredTop sz="73197"/>
  </p:normalViewPr>
  <p:slideViewPr>
    <p:cSldViewPr snapToGrid="0">
      <p:cViewPr varScale="1">
        <p:scale>
          <a:sx n="60" d="100"/>
          <a:sy n="60" d="100"/>
        </p:scale>
        <p:origin x="163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9C6798-A5ED-B849-A67C-14CEAD6ABE38}" type="datetimeFigureOut">
              <a:rPr lang="fr-FR" smtClean="0"/>
              <a:t>22/12/2023</a:t>
            </a:fld>
            <a:endParaRPr lang="fr-FR"/>
          </a:p>
        </p:txBody>
      </p:sp>
      <p:sp>
        <p:nvSpPr>
          <p:cNvPr id="4" name="Espace réservé de l'image de diapositiv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fr-F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6975DC-56D0-7B44-BA20-B0719AC52560}" type="slidenum">
              <a:rPr lang="fr-FR" smtClean="0"/>
              <a:t>‹#›</a:t>
            </a:fld>
            <a:endParaRPr lang="fr-FR"/>
          </a:p>
        </p:txBody>
      </p:sp>
    </p:spTree>
    <p:extLst>
      <p:ext uri="{BB962C8B-B14F-4D97-AF65-F5344CB8AC3E}">
        <p14:creationId xmlns:p14="http://schemas.microsoft.com/office/powerpoint/2010/main" val="592687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N’oubliez pas de présenter les membres de votre équipe</a:t>
            </a:r>
          </a:p>
        </p:txBody>
      </p:sp>
      <p:sp>
        <p:nvSpPr>
          <p:cNvPr id="4" name="Espace réservé du numéro de diapositive 3"/>
          <p:cNvSpPr>
            <a:spLocks noGrp="1"/>
          </p:cNvSpPr>
          <p:nvPr>
            <p:ph type="sldNum" sz="quarter" idx="5"/>
          </p:nvPr>
        </p:nvSpPr>
        <p:spPr/>
        <p:txBody>
          <a:bodyPr/>
          <a:lstStyle/>
          <a:p>
            <a:fld id="{486975DC-56D0-7B44-BA20-B0719AC52560}" type="slidenum">
              <a:rPr lang="fr-FR" smtClean="0"/>
              <a:t>1</a:t>
            </a:fld>
            <a:endParaRPr lang="fr-FR"/>
          </a:p>
        </p:txBody>
      </p:sp>
    </p:spTree>
    <p:extLst>
      <p:ext uri="{BB962C8B-B14F-4D97-AF65-F5344CB8AC3E}">
        <p14:creationId xmlns:p14="http://schemas.microsoft.com/office/powerpoint/2010/main" val="3766669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Durant votre démonstration, prenez bien le temps de nous montrer ce que l’on doit voir et de nous faire remarquer ce qui est particulier (ex. Marc voit le nom et la description du restaurant, ainsi que ses coordonnées, il peut voir les menus, … lorsque vous présenterez Alicia qui est gérante, vous ferez remarquer que pour la même requête, elle voit aussi les coordonnées des gérants du restaurant.)</a:t>
            </a:r>
          </a:p>
        </p:txBody>
      </p:sp>
      <p:sp>
        <p:nvSpPr>
          <p:cNvPr id="4" name="Espace réservé du numéro de diapositive 3"/>
          <p:cNvSpPr>
            <a:spLocks noGrp="1"/>
          </p:cNvSpPr>
          <p:nvPr>
            <p:ph type="sldNum" sz="quarter" idx="5"/>
          </p:nvPr>
        </p:nvSpPr>
        <p:spPr/>
        <p:txBody>
          <a:bodyPr/>
          <a:lstStyle/>
          <a:p>
            <a:fld id="{486975DC-56D0-7B44-BA20-B0719AC52560}" type="slidenum">
              <a:rPr lang="fr-FR" smtClean="0"/>
              <a:t>4</a:t>
            </a:fld>
            <a:endParaRPr lang="fr-FR"/>
          </a:p>
        </p:txBody>
      </p:sp>
    </p:spTree>
    <p:extLst>
      <p:ext uri="{BB962C8B-B14F-4D97-AF65-F5344CB8AC3E}">
        <p14:creationId xmlns:p14="http://schemas.microsoft.com/office/powerpoint/2010/main" val="37345442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fr-CA"/>
              <a:t>Modifier le style du titre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A"/>
              <a:t>Modifier le style des sous-titres du masque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12/22/2023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fr-CA"/>
              <a:t>Modifier le style du titre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CA"/>
              <a:t>Cliquez sur l'icône pour ajouter une image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12/22/2023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fr-CA"/>
              <a:t>Modifier le style du titre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Cliquez pour modifier les styles du texte du masque</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12/22/2023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fr-CA"/>
              <a:t>Modifier le style du titre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Cliquez pour modifier les styles du texte du masque</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Cliquez pour modifier les styles du texte du masque</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12/22/2023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fr-CA"/>
              <a:t>Modifier le style du titre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Cliquez pour modifier les styles du texte du masque</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12/22/2023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fr-CA"/>
              <a:t>Modifier le style du titre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Cliquez pour modifier les styles du texte du masque</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Cliquez pour modifier les styles du texte du masque</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Cliquez pour 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dirty="0"/>
              <a:t>12/22/2023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fr-CA"/>
              <a:t>Modifier le style du titre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CA"/>
              <a:t>Cliquez sur l'icône pour ajouter une image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Cliquez pour modifier les styles du texte du masque</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CA"/>
              <a:t>Cliquez sur l'icône pour ajouter une image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Cliquez pour modifier les styles du texte du masque</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CA"/>
              <a:t>Cliquez sur l'icône pour ajouter une image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Cliquez pour 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dirty="0"/>
              <a:t>12/22/2023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Modifier le style du titre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fr-CA"/>
              <a:t>Modifier le style du titre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12/22/2023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Modifier le style du titre</a:t>
            </a:r>
            <a:endParaRPr lang="en-US" dirty="0"/>
          </a:p>
        </p:txBody>
      </p:sp>
      <p:sp>
        <p:nvSpPr>
          <p:cNvPr id="3" name="Content Placeholder 2"/>
          <p:cNvSpPr>
            <a:spLocks noGrp="1"/>
          </p:cNvSpPr>
          <p:nvPr>
            <p:ph idx="1"/>
          </p:nvPr>
        </p:nvSpPr>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fr-CA"/>
              <a:t>Modifier le style du titre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CA"/>
              <a:t>Cliquez pour modifier les styles du texte du masque</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12/22/2023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Modifier le style du titre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fr-CA"/>
              <a:t>Modifier le style du titre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4" name="Content Placeholder 3"/>
          <p:cNvSpPr>
            <a:spLocks noGrp="1"/>
          </p:cNvSpPr>
          <p:nvPr>
            <p:ph sz="half" idx="2"/>
          </p:nvPr>
        </p:nvSpPr>
        <p:spPr>
          <a:xfrm>
            <a:off x="685800" y="3132666"/>
            <a:ext cx="5311775" cy="3086019"/>
          </a:xfrm>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6" name="Content Placeholder 5"/>
          <p:cNvSpPr>
            <a:spLocks noGrp="1"/>
          </p:cNvSpPr>
          <p:nvPr>
            <p:ph sz="quarter" idx="4"/>
          </p:nvPr>
        </p:nvSpPr>
        <p:spPr>
          <a:xfrm>
            <a:off x="6172200" y="3132666"/>
            <a:ext cx="5334000" cy="3086019"/>
          </a:xfrm>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Modifier le style du titre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fr-CA"/>
              <a:t>Modifier le style du titre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12/22/2023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fr-CA"/>
              <a:t>Modifier le style du titre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CA"/>
              <a:t>Cliquez sur l'icône pour ajouter une image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12/22/2023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0">
          <a:fgClr>
            <a:schemeClr val="accent1"/>
          </a:fgClr>
          <a:bgClr>
            <a:schemeClr val="bg1"/>
          </a:bgClr>
        </a:pattFill>
        <a:effectLst/>
      </p:bgPr>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fr-CA"/>
              <a:t>Modifier le style du titre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12/22/2023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C2E76EA-2DE8-D693-FFFE-2E41E391647E}"/>
              </a:ext>
            </a:extLst>
          </p:cNvPr>
          <p:cNvSpPr>
            <a:spLocks noGrp="1"/>
          </p:cNvSpPr>
          <p:nvPr>
            <p:ph type="ctrTitle"/>
          </p:nvPr>
        </p:nvSpPr>
        <p:spPr/>
        <p:txBody>
          <a:bodyPr>
            <a:normAutofit fontScale="90000"/>
          </a:bodyPr>
          <a:lstStyle/>
          <a:p>
            <a:r>
              <a:rPr lang="fr-FR" dirty="0"/>
              <a:t>EVENTICHS API – Service de gestion D’ÉVÉNEMENTS</a:t>
            </a:r>
          </a:p>
        </p:txBody>
      </p:sp>
      <p:sp>
        <p:nvSpPr>
          <p:cNvPr id="3" name="Sous-titre 2">
            <a:extLst>
              <a:ext uri="{FF2B5EF4-FFF2-40B4-BE49-F238E27FC236}">
                <a16:creationId xmlns:a16="http://schemas.microsoft.com/office/drawing/2014/main" id="{7C59095A-D4F3-EA5B-ECA2-8988612C8001}"/>
              </a:ext>
            </a:extLst>
          </p:cNvPr>
          <p:cNvSpPr>
            <a:spLocks noGrp="1"/>
          </p:cNvSpPr>
          <p:nvPr>
            <p:ph type="subTitle" idx="1"/>
          </p:nvPr>
        </p:nvSpPr>
        <p:spPr>
          <a:xfrm>
            <a:off x="1524000" y="4283601"/>
            <a:ext cx="9448800" cy="685800"/>
          </a:xfrm>
        </p:spPr>
        <p:txBody>
          <a:bodyPr/>
          <a:lstStyle/>
          <a:p>
            <a:r>
              <a:rPr lang="fr-FR" dirty="0"/>
              <a:t>Mahfuzur Ali, Julien Giguère, Andrew Tremblay, Mohamed </a:t>
            </a:r>
            <a:r>
              <a:rPr lang="fr-FR" dirty="0" err="1"/>
              <a:t>Fatene</a:t>
            </a:r>
            <a:r>
              <a:rPr lang="fr-FR" dirty="0"/>
              <a:t>, Alexandre Vegas &amp; </a:t>
            </a:r>
            <a:r>
              <a:rPr lang="fr-FR" dirty="0" err="1"/>
              <a:t>Alexandros</a:t>
            </a:r>
            <a:r>
              <a:rPr lang="fr-FR" dirty="0"/>
              <a:t> Gascon</a:t>
            </a:r>
          </a:p>
        </p:txBody>
      </p:sp>
      <p:sp>
        <p:nvSpPr>
          <p:cNvPr id="5" name="Sous-titre 2">
            <a:extLst>
              <a:ext uri="{FF2B5EF4-FFF2-40B4-BE49-F238E27FC236}">
                <a16:creationId xmlns:a16="http://schemas.microsoft.com/office/drawing/2014/main" id="{E65E6669-E258-D8C4-E487-07B66D2FAC4A}"/>
              </a:ext>
            </a:extLst>
          </p:cNvPr>
          <p:cNvSpPr txBox="1">
            <a:spLocks/>
          </p:cNvSpPr>
          <p:nvPr/>
        </p:nvSpPr>
        <p:spPr>
          <a:xfrm>
            <a:off x="1524000" y="3784601"/>
            <a:ext cx="9448800" cy="6858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a:t>Présentation de l’API Rest</a:t>
            </a:r>
            <a:endParaRPr lang="fr-FR" dirty="0"/>
          </a:p>
        </p:txBody>
      </p:sp>
    </p:spTree>
    <p:extLst>
      <p:ext uri="{BB962C8B-B14F-4D97-AF65-F5344CB8AC3E}">
        <p14:creationId xmlns:p14="http://schemas.microsoft.com/office/powerpoint/2010/main" val="9717671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2C24D1-CF88-08A7-4077-17BC224BB486}"/>
              </a:ext>
            </a:extLst>
          </p:cNvPr>
          <p:cNvSpPr>
            <a:spLocks noGrp="1"/>
          </p:cNvSpPr>
          <p:nvPr>
            <p:ph type="title"/>
          </p:nvPr>
        </p:nvSpPr>
        <p:spPr/>
        <p:txBody>
          <a:bodyPr/>
          <a:lstStyle/>
          <a:p>
            <a:r>
              <a:rPr lang="fr-FR" dirty="0"/>
              <a:t>Conclusion</a:t>
            </a:r>
          </a:p>
        </p:txBody>
      </p:sp>
      <p:sp>
        <p:nvSpPr>
          <p:cNvPr id="3" name="Espace réservé du contenu 2">
            <a:extLst>
              <a:ext uri="{FF2B5EF4-FFF2-40B4-BE49-F238E27FC236}">
                <a16:creationId xmlns:a16="http://schemas.microsoft.com/office/drawing/2014/main" id="{CD568744-B0AB-264C-DC0B-00DDA96C8AB0}"/>
              </a:ext>
            </a:extLst>
          </p:cNvPr>
          <p:cNvSpPr>
            <a:spLocks noGrp="1"/>
          </p:cNvSpPr>
          <p:nvPr>
            <p:ph idx="1"/>
          </p:nvPr>
        </p:nvSpPr>
        <p:spPr/>
        <p:txBody>
          <a:bodyPr/>
          <a:lstStyle/>
          <a:p>
            <a:r>
              <a:rPr lang="fr-FR" dirty="0"/>
              <a:t>Si vous aviez plus de temps, quelles fonctionnalités auriez-vous aimé ajouter </a:t>
            </a:r>
            <a:r>
              <a:rPr lang="fr-FR"/>
              <a:t>à votre API ?</a:t>
            </a:r>
          </a:p>
        </p:txBody>
      </p:sp>
    </p:spTree>
    <p:extLst>
      <p:ext uri="{BB962C8B-B14F-4D97-AF65-F5344CB8AC3E}">
        <p14:creationId xmlns:p14="http://schemas.microsoft.com/office/powerpoint/2010/main" val="298938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E863EC-4D91-3CD5-C708-8BB544C83E6D}"/>
              </a:ext>
            </a:extLst>
          </p:cNvPr>
          <p:cNvSpPr>
            <a:spLocks noGrp="1"/>
          </p:cNvSpPr>
          <p:nvPr>
            <p:ph type="title"/>
          </p:nvPr>
        </p:nvSpPr>
        <p:spPr>
          <a:xfrm>
            <a:off x="619759" y="764373"/>
            <a:ext cx="6257291" cy="1293028"/>
          </a:xfrm>
        </p:spPr>
        <p:txBody>
          <a:bodyPr>
            <a:normAutofit/>
          </a:bodyPr>
          <a:lstStyle/>
          <a:p>
            <a:r>
              <a:rPr lang="fr-FR" dirty="0"/>
              <a:t>Objectifs</a:t>
            </a:r>
          </a:p>
        </p:txBody>
      </p:sp>
      <p:sp>
        <p:nvSpPr>
          <p:cNvPr id="3" name="Espace réservé du contenu 2">
            <a:extLst>
              <a:ext uri="{FF2B5EF4-FFF2-40B4-BE49-F238E27FC236}">
                <a16:creationId xmlns:a16="http://schemas.microsoft.com/office/drawing/2014/main" id="{A6C25346-757C-9455-B6AF-FCD2A45F201F}"/>
              </a:ext>
            </a:extLst>
          </p:cNvPr>
          <p:cNvSpPr>
            <a:spLocks noGrp="1"/>
          </p:cNvSpPr>
          <p:nvPr>
            <p:ph idx="1"/>
          </p:nvPr>
        </p:nvSpPr>
        <p:spPr>
          <a:xfrm>
            <a:off x="619760" y="2194560"/>
            <a:ext cx="6257290" cy="4024125"/>
          </a:xfrm>
        </p:spPr>
        <p:txBody>
          <a:bodyPr>
            <a:normAutofit/>
          </a:bodyPr>
          <a:lstStyle/>
          <a:p>
            <a:r>
              <a:rPr lang="fr-FR" dirty="0"/>
              <a:t>Notre API sert à créer une connexion entre deux groupes qui chercheront à utiliser et partager des données liées aux gestion d’événements.</a:t>
            </a:r>
          </a:p>
          <a:p>
            <a:r>
              <a:rPr lang="fr-FR" b="1" dirty="0"/>
              <a:t>Les utilisateurs</a:t>
            </a:r>
            <a:r>
              <a:rPr lang="fr-FR" dirty="0"/>
              <a:t>:</a:t>
            </a:r>
            <a:br>
              <a:rPr lang="fr-FR" dirty="0"/>
            </a:br>
            <a:r>
              <a:rPr lang="fr-FR" dirty="0"/>
              <a:t> - Des organisateurs qui cherchent à créer et gérer des événements</a:t>
            </a:r>
            <a:br>
              <a:rPr lang="fr-FR" dirty="0"/>
            </a:br>
            <a:r>
              <a:rPr lang="fr-FR" dirty="0"/>
              <a:t>- Des participants qui cherchent à se joindre à des événements</a:t>
            </a:r>
          </a:p>
        </p:txBody>
      </p:sp>
      <p:sp useBgFill="1">
        <p:nvSpPr>
          <p:cNvPr id="9" name="Rectangle 8">
            <a:extLst>
              <a:ext uri="{FF2B5EF4-FFF2-40B4-BE49-F238E27FC236}">
                <a16:creationId xmlns:a16="http://schemas.microsoft.com/office/drawing/2014/main" id="{E2E0C929-96C6-41B1-A001-566036DF04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88740" y="0"/>
            <a:ext cx="500325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uzzle blanc avec une pièce rouge">
            <a:extLst>
              <a:ext uri="{FF2B5EF4-FFF2-40B4-BE49-F238E27FC236}">
                <a16:creationId xmlns:a16="http://schemas.microsoft.com/office/drawing/2014/main" id="{05531E89-02FA-5136-AA59-BEDE39EA8954}"/>
              </a:ext>
            </a:extLst>
          </p:cNvPr>
          <p:cNvPicPr>
            <a:picLocks noChangeAspect="1"/>
          </p:cNvPicPr>
          <p:nvPr/>
        </p:nvPicPr>
        <p:blipFill rotWithShape="1">
          <a:blip r:embed="rId2"/>
          <a:srcRect l="31639" r="30036"/>
          <a:stretch/>
        </p:blipFill>
        <p:spPr>
          <a:xfrm>
            <a:off x="7519416" y="10"/>
            <a:ext cx="4672584" cy="6857989"/>
          </a:xfrm>
          <a:prstGeom prst="rect">
            <a:avLst/>
          </a:prstGeom>
        </p:spPr>
      </p:pic>
    </p:spTree>
    <p:extLst>
      <p:ext uri="{BB962C8B-B14F-4D97-AF65-F5344CB8AC3E}">
        <p14:creationId xmlns:p14="http://schemas.microsoft.com/office/powerpoint/2010/main" val="371524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157FD7-5FCB-8E41-D694-4CECAD1B3E37}"/>
              </a:ext>
            </a:extLst>
          </p:cNvPr>
          <p:cNvSpPr>
            <a:spLocks noGrp="1"/>
          </p:cNvSpPr>
          <p:nvPr>
            <p:ph type="title"/>
          </p:nvPr>
        </p:nvSpPr>
        <p:spPr/>
        <p:txBody>
          <a:bodyPr>
            <a:normAutofit fontScale="90000"/>
          </a:bodyPr>
          <a:lstStyle/>
          <a:p>
            <a:r>
              <a:rPr lang="fr-FR" dirty="0"/>
              <a:t>Scénarios d’utilisation: Participant inscrit à une organisation</a:t>
            </a:r>
          </a:p>
        </p:txBody>
      </p:sp>
      <p:sp>
        <p:nvSpPr>
          <p:cNvPr id="12" name="Espace réservé du contenu 2">
            <a:extLst>
              <a:ext uri="{FF2B5EF4-FFF2-40B4-BE49-F238E27FC236}">
                <a16:creationId xmlns:a16="http://schemas.microsoft.com/office/drawing/2014/main" id="{3518E2C5-0C50-4D5E-8CD7-1A08556F05F4}"/>
              </a:ext>
            </a:extLst>
          </p:cNvPr>
          <p:cNvSpPr txBox="1">
            <a:spLocks/>
          </p:cNvSpPr>
          <p:nvPr/>
        </p:nvSpPr>
        <p:spPr>
          <a:xfrm>
            <a:off x="5248910" y="2050028"/>
            <a:ext cx="625729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fr-FR" dirty="0"/>
              <a:t>Andrew est un participant du service </a:t>
            </a:r>
            <a:r>
              <a:rPr lang="fr-FR" dirty="0" err="1"/>
              <a:t>Eventichs</a:t>
            </a:r>
            <a:r>
              <a:rPr lang="fr-FR" dirty="0"/>
              <a:t> API.</a:t>
            </a:r>
          </a:p>
          <a:p>
            <a:r>
              <a:rPr lang="fr-FR" dirty="0"/>
              <a:t>Il est inscrit à une organisation.</a:t>
            </a:r>
          </a:p>
          <a:p>
            <a:r>
              <a:rPr lang="fr-FR" dirty="0"/>
              <a:t>Il peut consulter les événements de son organisation.</a:t>
            </a:r>
          </a:p>
          <a:p>
            <a:r>
              <a:rPr lang="fr-FR" dirty="0"/>
              <a:t>Il peut participer à un événement.</a:t>
            </a:r>
          </a:p>
          <a:p>
            <a:r>
              <a:rPr lang="fr-FR" dirty="0"/>
              <a:t>Il peut quitter son organisation.</a:t>
            </a:r>
          </a:p>
          <a:p>
            <a:endParaRPr lang="fr-FR" dirty="0"/>
          </a:p>
        </p:txBody>
      </p:sp>
      <p:pic>
        <p:nvPicPr>
          <p:cNvPr id="1026" name="Picture 2" descr="Portrait, young business man - Professional Placement">
            <a:extLst>
              <a:ext uri="{FF2B5EF4-FFF2-40B4-BE49-F238E27FC236}">
                <a16:creationId xmlns:a16="http://schemas.microsoft.com/office/drawing/2014/main" id="{59BA6C65-0F6E-E94D-17A0-28DA5012A5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250" y="1727200"/>
            <a:ext cx="4437695" cy="38227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2571C71-FEFD-F812-E629-8AD00218144E}"/>
              </a:ext>
            </a:extLst>
          </p:cNvPr>
          <p:cNvSpPr txBox="1"/>
          <p:nvPr/>
        </p:nvSpPr>
        <p:spPr>
          <a:xfrm>
            <a:off x="1742390" y="5797154"/>
            <a:ext cx="1651414" cy="553998"/>
          </a:xfrm>
          <a:prstGeom prst="rect">
            <a:avLst/>
          </a:prstGeom>
          <a:noFill/>
        </p:spPr>
        <p:txBody>
          <a:bodyPr wrap="none" rtlCol="0">
            <a:spAutoFit/>
          </a:bodyPr>
          <a:lstStyle/>
          <a:p>
            <a:r>
              <a:rPr lang="fr-CA" sz="3000" b="1" dirty="0"/>
              <a:t>Andrew</a:t>
            </a:r>
            <a:endParaRPr lang="en-CA" sz="3000" b="1" dirty="0"/>
          </a:p>
        </p:txBody>
      </p:sp>
    </p:spTree>
    <p:extLst>
      <p:ext uri="{BB962C8B-B14F-4D97-AF65-F5344CB8AC3E}">
        <p14:creationId xmlns:p14="http://schemas.microsoft.com/office/powerpoint/2010/main" val="1258039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4AF688-A073-B50F-299E-A30603FD4588}"/>
              </a:ext>
            </a:extLst>
          </p:cNvPr>
          <p:cNvSpPr>
            <a:spLocks noGrp="1"/>
          </p:cNvSpPr>
          <p:nvPr>
            <p:ph type="title"/>
          </p:nvPr>
        </p:nvSpPr>
        <p:spPr/>
        <p:txBody>
          <a:bodyPr/>
          <a:lstStyle/>
          <a:p>
            <a:r>
              <a:rPr lang="fr-FR" dirty="0"/>
              <a:t>Démonstration</a:t>
            </a:r>
          </a:p>
        </p:txBody>
      </p:sp>
      <p:sp>
        <p:nvSpPr>
          <p:cNvPr id="3" name="Espace réservé du texte 2">
            <a:extLst>
              <a:ext uri="{FF2B5EF4-FFF2-40B4-BE49-F238E27FC236}">
                <a16:creationId xmlns:a16="http://schemas.microsoft.com/office/drawing/2014/main" id="{B1DD148D-7AB1-91A6-3D31-DAB70090CC7D}"/>
              </a:ext>
            </a:extLst>
          </p:cNvPr>
          <p:cNvSpPr>
            <a:spLocks noGrp="1"/>
          </p:cNvSpPr>
          <p:nvPr>
            <p:ph type="body" idx="1"/>
          </p:nvPr>
        </p:nvSpPr>
        <p:spPr/>
        <p:txBody>
          <a:bodyPr/>
          <a:lstStyle/>
          <a:p>
            <a:r>
              <a:rPr lang="fr-FR" dirty="0"/>
              <a:t>Montrez les requêtes qu’Andrew peut faire et quelques erreurs qu’il peut commettre (ex. chercher un événement qui n’existe pas)</a:t>
            </a:r>
          </a:p>
        </p:txBody>
      </p:sp>
    </p:spTree>
    <p:extLst>
      <p:ext uri="{BB962C8B-B14F-4D97-AF65-F5344CB8AC3E}">
        <p14:creationId xmlns:p14="http://schemas.microsoft.com/office/powerpoint/2010/main" val="2996383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157FD7-5FCB-8E41-D694-4CECAD1B3E37}"/>
              </a:ext>
            </a:extLst>
          </p:cNvPr>
          <p:cNvSpPr>
            <a:spLocks noGrp="1"/>
          </p:cNvSpPr>
          <p:nvPr>
            <p:ph type="title"/>
          </p:nvPr>
        </p:nvSpPr>
        <p:spPr/>
        <p:txBody>
          <a:bodyPr/>
          <a:lstStyle/>
          <a:p>
            <a:r>
              <a:rPr lang="fr-FR" dirty="0"/>
              <a:t>Scénarios d’utilisation: organisateur</a:t>
            </a:r>
          </a:p>
        </p:txBody>
      </p:sp>
      <p:sp>
        <p:nvSpPr>
          <p:cNvPr id="12" name="Espace réservé du contenu 2">
            <a:extLst>
              <a:ext uri="{FF2B5EF4-FFF2-40B4-BE49-F238E27FC236}">
                <a16:creationId xmlns:a16="http://schemas.microsoft.com/office/drawing/2014/main" id="{3518E2C5-0C50-4D5E-8CD7-1A08556F05F4}"/>
              </a:ext>
            </a:extLst>
          </p:cNvPr>
          <p:cNvSpPr txBox="1">
            <a:spLocks/>
          </p:cNvSpPr>
          <p:nvPr/>
        </p:nvSpPr>
        <p:spPr>
          <a:xfrm>
            <a:off x="5248910" y="2050028"/>
            <a:ext cx="625729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fr-FR" dirty="0"/>
              <a:t>Joe est organisateur</a:t>
            </a:r>
          </a:p>
          <a:p>
            <a:r>
              <a:rPr lang="fr-FR" dirty="0"/>
              <a:t>Il peut consulter ses événements.</a:t>
            </a:r>
          </a:p>
          <a:p>
            <a:r>
              <a:rPr lang="fr-FR" dirty="0"/>
              <a:t>Il peut créer  des événements, les modifier et éventuellement les effacer.</a:t>
            </a:r>
          </a:p>
          <a:p>
            <a:r>
              <a:rPr lang="fr-FR" dirty="0"/>
              <a:t>Lorsqu’il consulte son organisation, il peut voir les participants inscrit à celui-ci.</a:t>
            </a:r>
          </a:p>
          <a:p>
            <a:endParaRPr lang="fr-FR" dirty="0"/>
          </a:p>
        </p:txBody>
      </p:sp>
      <p:sp>
        <p:nvSpPr>
          <p:cNvPr id="5" name="TextBox 4">
            <a:extLst>
              <a:ext uri="{FF2B5EF4-FFF2-40B4-BE49-F238E27FC236}">
                <a16:creationId xmlns:a16="http://schemas.microsoft.com/office/drawing/2014/main" id="{7D3248E6-574F-41BC-56A2-0B8FE74B51B4}"/>
              </a:ext>
            </a:extLst>
          </p:cNvPr>
          <p:cNvSpPr txBox="1"/>
          <p:nvPr/>
        </p:nvSpPr>
        <p:spPr>
          <a:xfrm>
            <a:off x="2157801" y="4787928"/>
            <a:ext cx="862737" cy="553998"/>
          </a:xfrm>
          <a:prstGeom prst="rect">
            <a:avLst/>
          </a:prstGeom>
          <a:noFill/>
        </p:spPr>
        <p:txBody>
          <a:bodyPr wrap="none" rtlCol="0">
            <a:spAutoFit/>
          </a:bodyPr>
          <a:lstStyle/>
          <a:p>
            <a:r>
              <a:rPr lang="fr-CA" sz="3000" b="1" dirty="0"/>
              <a:t>Joe</a:t>
            </a:r>
            <a:endParaRPr lang="en-CA" sz="3000" b="1" dirty="0"/>
          </a:p>
        </p:txBody>
      </p:sp>
      <p:pic>
        <p:nvPicPr>
          <p:cNvPr id="2052" name="Picture 4" descr="Young successful business man at office | BLUEHOUSE | Tidal Workload ...">
            <a:extLst>
              <a:ext uri="{FF2B5EF4-FFF2-40B4-BE49-F238E27FC236}">
                <a16:creationId xmlns:a16="http://schemas.microsoft.com/office/drawing/2014/main" id="{BF698DA7-83F5-F5F9-FF74-A51DE88D76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363" y="1320800"/>
            <a:ext cx="4457615" cy="3187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54892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4AF688-A073-B50F-299E-A30603FD4588}"/>
              </a:ext>
            </a:extLst>
          </p:cNvPr>
          <p:cNvSpPr>
            <a:spLocks noGrp="1"/>
          </p:cNvSpPr>
          <p:nvPr>
            <p:ph type="title"/>
          </p:nvPr>
        </p:nvSpPr>
        <p:spPr/>
        <p:txBody>
          <a:bodyPr/>
          <a:lstStyle/>
          <a:p>
            <a:r>
              <a:rPr lang="fr-FR" dirty="0"/>
              <a:t>Démonstration</a:t>
            </a:r>
          </a:p>
        </p:txBody>
      </p:sp>
      <p:sp>
        <p:nvSpPr>
          <p:cNvPr id="3" name="Espace réservé du texte 2">
            <a:extLst>
              <a:ext uri="{FF2B5EF4-FFF2-40B4-BE49-F238E27FC236}">
                <a16:creationId xmlns:a16="http://schemas.microsoft.com/office/drawing/2014/main" id="{B1DD148D-7AB1-91A6-3D31-DAB70090CC7D}"/>
              </a:ext>
            </a:extLst>
          </p:cNvPr>
          <p:cNvSpPr>
            <a:spLocks noGrp="1"/>
          </p:cNvSpPr>
          <p:nvPr>
            <p:ph type="body" idx="1"/>
          </p:nvPr>
        </p:nvSpPr>
        <p:spPr/>
        <p:txBody>
          <a:bodyPr/>
          <a:lstStyle/>
          <a:p>
            <a:r>
              <a:rPr lang="fr-FR" dirty="0"/>
              <a:t>Montrez les requêtes que Joe peut faire et quelques erreurs qu’elle peut commettre (ex. oublier un champ obligatoire)</a:t>
            </a:r>
          </a:p>
        </p:txBody>
      </p:sp>
    </p:spTree>
    <p:extLst>
      <p:ext uri="{BB962C8B-B14F-4D97-AF65-F5344CB8AC3E}">
        <p14:creationId xmlns:p14="http://schemas.microsoft.com/office/powerpoint/2010/main" val="2874916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157FD7-5FCB-8E41-D694-4CECAD1B3E37}"/>
              </a:ext>
            </a:extLst>
          </p:cNvPr>
          <p:cNvSpPr>
            <a:spLocks noGrp="1"/>
          </p:cNvSpPr>
          <p:nvPr>
            <p:ph type="title"/>
          </p:nvPr>
        </p:nvSpPr>
        <p:spPr>
          <a:xfrm>
            <a:off x="4876800" y="355600"/>
            <a:ext cx="6629400" cy="1701801"/>
          </a:xfrm>
        </p:spPr>
        <p:txBody>
          <a:bodyPr>
            <a:normAutofit fontScale="90000"/>
          </a:bodyPr>
          <a:lstStyle/>
          <a:p>
            <a:r>
              <a:rPr lang="fr-FR" dirty="0"/>
              <a:t>Scénarios d’utilisation: Participant non inscrit et non authentifié </a:t>
            </a:r>
          </a:p>
        </p:txBody>
      </p:sp>
      <p:sp>
        <p:nvSpPr>
          <p:cNvPr id="12" name="Espace réservé du contenu 2">
            <a:extLst>
              <a:ext uri="{FF2B5EF4-FFF2-40B4-BE49-F238E27FC236}">
                <a16:creationId xmlns:a16="http://schemas.microsoft.com/office/drawing/2014/main" id="{3518E2C5-0C50-4D5E-8CD7-1A08556F05F4}"/>
              </a:ext>
            </a:extLst>
          </p:cNvPr>
          <p:cNvSpPr txBox="1">
            <a:spLocks/>
          </p:cNvSpPr>
          <p:nvPr/>
        </p:nvSpPr>
        <p:spPr>
          <a:xfrm>
            <a:off x="5248910" y="2050028"/>
            <a:ext cx="625729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fr-FR" dirty="0"/>
              <a:t>Joe est également un participant, mais il n’est pas inscrit à un organisation.</a:t>
            </a:r>
          </a:p>
          <a:p>
            <a:r>
              <a:rPr lang="fr-FR" dirty="0"/>
              <a:t>Il peut seulement consulter les événements publiques.</a:t>
            </a:r>
          </a:p>
          <a:p>
            <a:r>
              <a:rPr lang="fr-FR" dirty="0"/>
              <a:t>Il peut consulter des organisations publiques.</a:t>
            </a:r>
          </a:p>
          <a:p>
            <a:pPr marL="0" indent="0">
              <a:buNone/>
            </a:pPr>
            <a:endParaRPr lang="fr-FR" dirty="0"/>
          </a:p>
        </p:txBody>
      </p:sp>
      <p:pic>
        <p:nvPicPr>
          <p:cNvPr id="3074" name="Picture 2" descr="Clarity Program© Client Testimonials | The Barrett Group">
            <a:extLst>
              <a:ext uri="{FF2B5EF4-FFF2-40B4-BE49-F238E27FC236}">
                <a16:creationId xmlns:a16="http://schemas.microsoft.com/office/drawing/2014/main" id="{CF28FFBC-BC60-7744-1C65-C1E909D937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100" y="1410887"/>
            <a:ext cx="4470400" cy="29337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A7486BC-41AE-C889-16A9-400A48EE69D1}"/>
              </a:ext>
            </a:extLst>
          </p:cNvPr>
          <p:cNvSpPr txBox="1"/>
          <p:nvPr/>
        </p:nvSpPr>
        <p:spPr>
          <a:xfrm>
            <a:off x="820743" y="4800600"/>
            <a:ext cx="3413114" cy="553998"/>
          </a:xfrm>
          <a:prstGeom prst="rect">
            <a:avLst/>
          </a:prstGeom>
          <a:noFill/>
        </p:spPr>
        <p:txBody>
          <a:bodyPr wrap="none" rtlCol="0">
            <a:spAutoFit/>
          </a:bodyPr>
          <a:lstStyle/>
          <a:p>
            <a:r>
              <a:rPr lang="fr-CA" sz="3000" b="1" dirty="0"/>
              <a:t>George Michaels</a:t>
            </a:r>
            <a:endParaRPr lang="en-CA" sz="3000" b="1" dirty="0"/>
          </a:p>
        </p:txBody>
      </p:sp>
    </p:spTree>
    <p:extLst>
      <p:ext uri="{BB962C8B-B14F-4D97-AF65-F5344CB8AC3E}">
        <p14:creationId xmlns:p14="http://schemas.microsoft.com/office/powerpoint/2010/main" val="15021827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4AF688-A073-B50F-299E-A30603FD4588}"/>
              </a:ext>
            </a:extLst>
          </p:cNvPr>
          <p:cNvSpPr>
            <a:spLocks noGrp="1"/>
          </p:cNvSpPr>
          <p:nvPr>
            <p:ph type="title"/>
          </p:nvPr>
        </p:nvSpPr>
        <p:spPr/>
        <p:txBody>
          <a:bodyPr/>
          <a:lstStyle/>
          <a:p>
            <a:r>
              <a:rPr lang="fr-FR" dirty="0"/>
              <a:t>Démonstration</a:t>
            </a:r>
          </a:p>
        </p:txBody>
      </p:sp>
      <p:sp>
        <p:nvSpPr>
          <p:cNvPr id="3" name="Espace réservé du texte 2">
            <a:extLst>
              <a:ext uri="{FF2B5EF4-FFF2-40B4-BE49-F238E27FC236}">
                <a16:creationId xmlns:a16="http://schemas.microsoft.com/office/drawing/2014/main" id="{B1DD148D-7AB1-91A6-3D31-DAB70090CC7D}"/>
              </a:ext>
            </a:extLst>
          </p:cNvPr>
          <p:cNvSpPr>
            <a:spLocks noGrp="1"/>
          </p:cNvSpPr>
          <p:nvPr>
            <p:ph type="body" idx="1"/>
          </p:nvPr>
        </p:nvSpPr>
        <p:spPr/>
        <p:txBody>
          <a:bodyPr/>
          <a:lstStyle/>
          <a:p>
            <a:r>
              <a:rPr lang="fr-FR" dirty="0"/>
              <a:t>Montrez des requêtes qui illustrent comment l’API gère les droits d’accès. </a:t>
            </a:r>
          </a:p>
        </p:txBody>
      </p:sp>
    </p:spTree>
    <p:extLst>
      <p:ext uri="{BB962C8B-B14F-4D97-AF65-F5344CB8AC3E}">
        <p14:creationId xmlns:p14="http://schemas.microsoft.com/office/powerpoint/2010/main" val="2494726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4AF688-A073-B50F-299E-A30603FD4588}"/>
              </a:ext>
            </a:extLst>
          </p:cNvPr>
          <p:cNvSpPr>
            <a:spLocks noGrp="1"/>
          </p:cNvSpPr>
          <p:nvPr>
            <p:ph type="title"/>
          </p:nvPr>
        </p:nvSpPr>
        <p:spPr/>
        <p:txBody>
          <a:bodyPr/>
          <a:lstStyle/>
          <a:p>
            <a:r>
              <a:rPr lang="fr-FR" dirty="0"/>
              <a:t>Démonstration</a:t>
            </a:r>
          </a:p>
        </p:txBody>
      </p:sp>
      <p:sp>
        <p:nvSpPr>
          <p:cNvPr id="3" name="Espace réservé du texte 2">
            <a:extLst>
              <a:ext uri="{FF2B5EF4-FFF2-40B4-BE49-F238E27FC236}">
                <a16:creationId xmlns:a16="http://schemas.microsoft.com/office/drawing/2014/main" id="{B1DD148D-7AB1-91A6-3D31-DAB70090CC7D}"/>
              </a:ext>
            </a:extLst>
          </p:cNvPr>
          <p:cNvSpPr>
            <a:spLocks noGrp="1"/>
          </p:cNvSpPr>
          <p:nvPr>
            <p:ph type="body" idx="1"/>
          </p:nvPr>
        </p:nvSpPr>
        <p:spPr/>
        <p:txBody>
          <a:bodyPr/>
          <a:lstStyle/>
          <a:p>
            <a:r>
              <a:rPr lang="fr-FR" dirty="0"/>
              <a:t>Montrez des requêtes qui illustrent comment l’API gère les droits d’accès. </a:t>
            </a:r>
          </a:p>
        </p:txBody>
      </p:sp>
    </p:spTree>
    <p:extLst>
      <p:ext uri="{BB962C8B-B14F-4D97-AF65-F5344CB8AC3E}">
        <p14:creationId xmlns:p14="http://schemas.microsoft.com/office/powerpoint/2010/main" val="3348179090"/>
      </p:ext>
    </p:extLst>
  </p:cSld>
  <p:clrMapOvr>
    <a:masterClrMapping/>
  </p:clrMapOvr>
</p:sld>
</file>

<file path=ppt/theme/theme1.xml><?xml version="1.0" encoding="utf-8"?>
<a:theme xmlns:a="http://schemas.openxmlformats.org/drawingml/2006/main" name="Traînée de condensation">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Traînée de condensation</Template>
  <TotalTime>95</TotalTime>
  <Words>385</Words>
  <Application>Microsoft Office PowerPoint</Application>
  <PresentationFormat>Widescreen</PresentationFormat>
  <Paragraphs>38</Paragraphs>
  <Slides>10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Century Gothic</vt:lpstr>
      <vt:lpstr>Traînée de condensation</vt:lpstr>
      <vt:lpstr>EVENTICHS API – Service de gestion D’ÉVÉNEMENTS</vt:lpstr>
      <vt:lpstr>Objectifs</vt:lpstr>
      <vt:lpstr>Scénarios d’utilisation: Participant inscrit à une organisation</vt:lpstr>
      <vt:lpstr>Démonstration</vt:lpstr>
      <vt:lpstr>Scénarios d’utilisation: organisateur</vt:lpstr>
      <vt:lpstr>Démonstration</vt:lpstr>
      <vt:lpstr>Scénarios d’utilisation: Participant non inscrit et non authentifié </vt:lpstr>
      <vt:lpstr>Démonstration</vt:lpstr>
      <vt:lpstr>Démonstration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Service de livraison</dc:title>
  <dc:creator>Anne-Marie Burns</dc:creator>
  <cp:lastModifiedBy>Mahfuzur Ali</cp:lastModifiedBy>
  <cp:revision>7</cp:revision>
  <dcterms:created xsi:type="dcterms:W3CDTF">2023-12-05T03:09:50Z</dcterms:created>
  <dcterms:modified xsi:type="dcterms:W3CDTF">2023-12-22T19:03:49Z</dcterms:modified>
</cp:coreProperties>
</file>

<file path=docProps/thumbnail.jpeg>
</file>